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handoutMasterIdLst>
    <p:handoutMasterId r:id="rId13"/>
  </p:handoutMasterIdLst>
  <p:sldIdLst>
    <p:sldId id="274" r:id="rId2"/>
    <p:sldId id="275" r:id="rId3"/>
    <p:sldId id="265" r:id="rId4"/>
    <p:sldId id="262" r:id="rId5"/>
    <p:sldId id="268" r:id="rId6"/>
    <p:sldId id="269" r:id="rId7"/>
    <p:sldId id="273" r:id="rId8"/>
    <p:sldId id="270" r:id="rId9"/>
    <p:sldId id="271" r:id="rId10"/>
    <p:sldId id="272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5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7EE1D-5BFA-4F93-ACF5-43E1D2AD6D8A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FB139-634A-4903-953E-FADB36BA0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09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BCBBD-A607-403C-A88C-831E9A4424C6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59462-30AA-43D2-9094-48054FD2DA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98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5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4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07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07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18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0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1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9462-30AA-43D2-9094-48054FD2DA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1B98-4179-4CFB-A810-4FC7B58843DE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3CECED4-BB35-4F87-9E2D-6A774D01D2B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5E1B98-4179-4CFB-A810-4FC7B58843DE}" type="datetimeFigureOut">
              <a:rPr lang="ru-RU" smtClean="0"/>
              <a:t>15.03.2017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ms.vspu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spu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vgpu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vspu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du.vspu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488832" cy="2448272"/>
          </a:xfrm>
        </p:spPr>
        <p:txBody>
          <a:bodyPr>
            <a:noAutofit/>
          </a:bodyPr>
          <a:lstStyle/>
          <a:p>
            <a:r>
              <a:rPr lang="ru-RU" sz="3600" b="1" dirty="0"/>
              <a:t>Ресурсы электронной информационно-образовательной среды ВГСПУ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259228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Курсы повышения квалификации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Сергеев Алексей Николаевич, ВГСПУ</a:t>
            </a:r>
          </a:p>
          <a:p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марта 201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4705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7620000" cy="499715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>
                <a:hlinkClick r:id="rId3"/>
              </a:rPr>
              <a:t>http://lms.vspu.ru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980728"/>
            <a:ext cx="7477299" cy="57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1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ФГОС ВО (п. </a:t>
            </a:r>
            <a:r>
              <a:rPr lang="en-US" sz="3600" dirty="0"/>
              <a:t>7</a:t>
            </a:r>
            <a:r>
              <a:rPr lang="ru-RU" sz="3600" dirty="0"/>
              <a:t>.1.2)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Электронная информационно-образовательная среда организации должна обеспечивать:</a:t>
            </a:r>
          </a:p>
          <a:p>
            <a:pPr lvl="1"/>
            <a:r>
              <a:rPr lang="ru-RU" sz="2800" dirty="0"/>
              <a:t>доступ к учебным планам, рабочим программам …, изданиям ЭБС …, указанным в рабочих программах</a:t>
            </a:r>
          </a:p>
          <a:p>
            <a:pPr lvl="1"/>
            <a:r>
              <a:rPr lang="ru-RU" sz="2800" dirty="0"/>
              <a:t>фиксацию хода образовательного процесса, результатов промежуточной аттестации …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553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>
            <a:normAutofit/>
          </a:bodyPr>
          <a:lstStyle/>
          <a:p>
            <a:pPr lvl="1"/>
            <a:r>
              <a:rPr lang="ru-RU" sz="2800" dirty="0"/>
              <a:t>проведение всех видов занятий, процедур оценки результатов обучения … с применением ЭО и ДОТ</a:t>
            </a:r>
          </a:p>
          <a:p>
            <a:pPr lvl="1"/>
            <a:r>
              <a:rPr lang="ru-RU" sz="2800" dirty="0"/>
              <a:t>формирование электронного портфолио обучающегося …</a:t>
            </a:r>
          </a:p>
          <a:p>
            <a:pPr lvl="1"/>
            <a:r>
              <a:rPr lang="ru-RU" sz="2800" dirty="0"/>
              <a:t>взаимодействие между участниками образовательного процесса … в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18687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Элементы ЭИОС ВГСПУ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97152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/>
              <a:t>Компьютерные классы, компьютеры структурных подразделений, оргтехника, сетевое оборудование и др.</a:t>
            </a:r>
          </a:p>
          <a:p>
            <a:r>
              <a:rPr lang="ru-RU" sz="3200" dirty="0"/>
              <a:t>Программные комплексы учебного управления («Деканат», «Учебные планы», «Нагрузка»), библиотеки, управления НИР, приемной комиссии и др.</a:t>
            </a:r>
          </a:p>
          <a:p>
            <a:r>
              <a:rPr lang="ru-RU" sz="3200" dirty="0"/>
              <a:t>Веб-ресурсы: официальный сайт, корпоративный портал, образовательный портал и др.</a:t>
            </a:r>
          </a:p>
          <a:p>
            <a:r>
              <a:rPr lang="ru-RU" sz="3200" dirty="0"/>
              <a:t>Коллекции научно-образовательных ресурсов в структурных подразделениях университета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894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9432"/>
            <a:ext cx="7620000" cy="980728"/>
          </a:xfrm>
        </p:spPr>
        <p:txBody>
          <a:bodyPr/>
          <a:lstStyle/>
          <a:p>
            <a:r>
              <a:rPr lang="ru-RU" sz="3600" dirty="0"/>
              <a:t>Официальный сайт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4997152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3"/>
              </a:rPr>
              <a:t>http://vspu.ru</a:t>
            </a:r>
            <a:r>
              <a:rPr lang="en-US" sz="3200" dirty="0"/>
              <a:t> (</a:t>
            </a:r>
            <a:r>
              <a:rPr lang="ru-RU" sz="3200" dirty="0"/>
              <a:t>не </a:t>
            </a:r>
            <a:r>
              <a:rPr lang="en-US" sz="3200" dirty="0">
                <a:hlinkClick r:id="rId4"/>
              </a:rPr>
              <a:t>http://vgpu.org</a:t>
            </a:r>
            <a:r>
              <a:rPr lang="en-US" sz="3200" dirty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45" y="1844824"/>
            <a:ext cx="7236296" cy="49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9432"/>
            <a:ext cx="7620000" cy="980728"/>
          </a:xfrm>
        </p:spPr>
        <p:txBody>
          <a:bodyPr/>
          <a:lstStyle/>
          <a:p>
            <a:r>
              <a:rPr lang="ru-RU" sz="3600" dirty="0"/>
              <a:t>Корпоративный портал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709120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3"/>
              </a:rPr>
              <a:t>http://portal.vspu.ru</a:t>
            </a:r>
            <a:endParaRPr lang="en-US" sz="3200" dirty="0"/>
          </a:p>
          <a:p>
            <a:endParaRPr lang="en-US" sz="3200" dirty="0"/>
          </a:p>
          <a:p>
            <a:r>
              <a:rPr lang="ru-RU" sz="3200" dirty="0"/>
              <a:t>Портфолио преподавателя</a:t>
            </a:r>
          </a:p>
          <a:p>
            <a:r>
              <a:rPr lang="ru-RU" sz="3200" dirty="0"/>
              <a:t>Портфолио студента</a:t>
            </a:r>
          </a:p>
          <a:p>
            <a:r>
              <a:rPr lang="ru-RU" sz="3200" dirty="0"/>
              <a:t>Система «Антиплагиат»</a:t>
            </a:r>
          </a:p>
          <a:p>
            <a:r>
              <a:rPr lang="ru-RU" sz="3200" dirty="0"/>
              <a:t>…</a:t>
            </a:r>
          </a:p>
          <a:p>
            <a:endParaRPr lang="ru-RU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07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9432"/>
            <a:ext cx="7620000" cy="980728"/>
          </a:xfrm>
        </p:spPr>
        <p:txBody>
          <a:bodyPr/>
          <a:lstStyle/>
          <a:p>
            <a:r>
              <a:rPr lang="ru-RU" sz="3600" dirty="0"/>
              <a:t>Корпоративный портал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90160"/>
            <a:ext cx="7969500" cy="54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9432"/>
            <a:ext cx="7620000" cy="980728"/>
          </a:xfrm>
        </p:spPr>
        <p:txBody>
          <a:bodyPr/>
          <a:lstStyle/>
          <a:p>
            <a:r>
              <a:rPr lang="ru-RU" sz="3600" dirty="0"/>
              <a:t>Образовательный портал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97152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3"/>
              </a:rPr>
              <a:t>http://edu.vspu.ru</a:t>
            </a:r>
            <a:endParaRPr lang="en-US" sz="3200" dirty="0"/>
          </a:p>
          <a:p>
            <a:endParaRPr lang="en-US" sz="3200" dirty="0"/>
          </a:p>
          <a:p>
            <a:r>
              <a:rPr lang="ru-RU" sz="3200" dirty="0"/>
              <a:t>Курсы</a:t>
            </a:r>
          </a:p>
          <a:p>
            <a:r>
              <a:rPr lang="ru-RU" sz="3200" dirty="0"/>
              <a:t>Проекты</a:t>
            </a:r>
          </a:p>
          <a:p>
            <a:r>
              <a:rPr lang="ru-RU" sz="3200" dirty="0"/>
              <a:t>Уроки</a:t>
            </a:r>
          </a:p>
          <a:p>
            <a:r>
              <a:rPr lang="en-US" sz="3200" dirty="0"/>
              <a:t>Matrix</a:t>
            </a:r>
            <a:endParaRPr lang="ru-RU" sz="3200" dirty="0"/>
          </a:p>
          <a:p>
            <a:r>
              <a:rPr lang="ru-RU" sz="3200" dirty="0"/>
              <a:t>Сайты факультетов</a:t>
            </a:r>
          </a:p>
          <a:p>
            <a:r>
              <a:rPr lang="ru-RU" sz="3200" dirty="0"/>
              <a:t>мн. др. (3</a:t>
            </a:r>
            <a:r>
              <a:rPr lang="en-US" sz="3200" dirty="0"/>
              <a:t>7</a:t>
            </a:r>
            <a:r>
              <a:rPr lang="ru-RU" sz="3200" dirty="0"/>
              <a:t> сайтов)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480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5" y="0"/>
            <a:ext cx="7200000" cy="55443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9150"/>
            <a:ext cx="7200000" cy="55443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85" y="404927"/>
            <a:ext cx="7200000" cy="55443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650" y="620688"/>
            <a:ext cx="7200000" cy="55443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215" y="836975"/>
            <a:ext cx="7200000" cy="55443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9780" y="1063246"/>
            <a:ext cx="7200000" cy="55443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345" y="1279270"/>
            <a:ext cx="7200000" cy="55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630</TotalTime>
  <Words>224</Words>
  <Application>Microsoft Office PowerPoint</Application>
  <PresentationFormat>Экран (4:3)</PresentationFormat>
  <Paragraphs>49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Соседство</vt:lpstr>
      <vt:lpstr>Ресурсы электронной информационно-образовательной среды ВГСПУ</vt:lpstr>
      <vt:lpstr>ФГОС ВО (п. 7.1.2)</vt:lpstr>
      <vt:lpstr>Презентация PowerPoint</vt:lpstr>
      <vt:lpstr>Элементы ЭИОС ВГСПУ</vt:lpstr>
      <vt:lpstr>Официальный сайт</vt:lpstr>
      <vt:lpstr>Корпоративный портал</vt:lpstr>
      <vt:lpstr>Корпоративный портал</vt:lpstr>
      <vt:lpstr>Образовательный портал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Образовательные возможности Интернета в контексте реализации идей непрерывного образования</dc:title>
  <dc:creator>Сергеев Алексей Николаевич</dc:creator>
  <cp:lastModifiedBy>Алексей Сергеев</cp:lastModifiedBy>
  <cp:revision>103</cp:revision>
  <cp:lastPrinted>2013-04-02T19:02:37Z</cp:lastPrinted>
  <dcterms:created xsi:type="dcterms:W3CDTF">2012-12-20T06:25:13Z</dcterms:created>
  <dcterms:modified xsi:type="dcterms:W3CDTF">2017-03-15T19:23:02Z</dcterms:modified>
</cp:coreProperties>
</file>